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256" r:id="rId3"/>
    <p:sldId id="257" r:id="rId4"/>
    <p:sldId id="277" r:id="rId5"/>
    <p:sldId id="289" r:id="rId6"/>
    <p:sldId id="258" r:id="rId7"/>
    <p:sldId id="282" r:id="rId8"/>
    <p:sldId id="303" r:id="rId9"/>
    <p:sldId id="278" r:id="rId10"/>
    <p:sldId id="291" r:id="rId11"/>
    <p:sldId id="285" r:id="rId12"/>
    <p:sldId id="279" r:id="rId13"/>
    <p:sldId id="292" r:id="rId14"/>
    <p:sldId id="260" r:id="rId15"/>
    <p:sldId id="293" r:id="rId16"/>
    <p:sldId id="262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2" r:id="rId25"/>
    <p:sldId id="301" r:id="rId26"/>
    <p:sldId id="265" r:id="rId27"/>
    <p:sldId id="275" r:id="rId28"/>
    <p:sldId id="25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5842" autoAdjust="0"/>
  </p:normalViewPr>
  <p:slideViewPr>
    <p:cSldViewPr>
      <p:cViewPr varScale="1">
        <p:scale>
          <a:sx n="74" d="100"/>
          <a:sy n="74" d="100"/>
        </p:scale>
        <p:origin x="17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FD519-DF3B-4E96-B10D-385B205CF0B7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4AB98-E25C-45A7-BBFC-A165B5791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4AB98-E25C-45A7-BBFC-A165B579104B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4AB98-E25C-45A7-BBFC-A165B579104B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19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11343907" imgH="8019948" progId="AcroExch.Document.DC">
                  <p:embed/>
                </p:oleObj>
              </mc:Choice>
              <mc:Fallback>
                <p:oleObj name="Acrobat Document" r:id="rId3" imgW="11343907" imgH="8019948" progId="AcroExch.Document.DC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198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61704"/>
              </p:ext>
            </p:extLst>
          </p:nvPr>
        </p:nvGraphicFramePr>
        <p:xfrm>
          <a:off x="0" y="-47200"/>
          <a:ext cx="9144001" cy="6905201"/>
        </p:xfrm>
        <a:graphic>
          <a:graphicData uri="http://schemas.openxmlformats.org/drawingml/2006/table">
            <a:tbl>
              <a:tblPr/>
              <a:tblGrid>
                <a:gridCol w="229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8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00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SOCIÁLNÍ SLUŽBY PRO SENIORY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2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POSKYTOVATEL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SOCIÁLNÍ SLUŽBY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FORMA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IDENTIFIK. SSL.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ÚZEMÍ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Podané ruce - osobní asistence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Podané ruce - osobní asistence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9423114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 ORP Luhačovice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9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Charita Luhačovice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Charitní pečovatelská služba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2525222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Biskupice, Dolní Lhota, Horní Lhota,  Ludkovice, Luhačovice, Podhradí, Pozlovice, Sehradice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3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Denní stacionář Luhačovice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Ambulantní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3349012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Luhačovice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7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Charita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Slavičín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Charitní pečovatelská služba Slavičín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6102858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Bohuslavice nad Vláří, Lipová, Petrůvka, Rudimov, Slavičín, Slopné, Šanov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5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Charitní pečovatelská služba Slavičín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Ambulantní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Slavičín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13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Domov pro seniory Luhačovice, příspěvková organizace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Domov pro seniory Luhačovice, příspěvková organizace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Pobytová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6523437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Luhačovice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6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Luhačovická o. p . s.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Penzion Spokojené stáří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7849904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Pozlovice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5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Městská nemocnice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Slavičín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p. o.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Sociální služby poskytované ve zdravotnických zařízeních lůžkové péče</a:t>
                      </a:r>
                    </a:p>
                  </a:txBody>
                  <a:tcPr marL="6684" marR="6684" marT="66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Pobytová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4455229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Slavičín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SOCIÁLNÍ SLUŽBY PRO SENIORY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terénní pečovatelská služba je dostupná na celém území ORP Luhačovice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nejsou zajišťovány např. odlehčovací služby, domovy se zvláštním režimem, domovy pro osoby se zdravotním postižením apod.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772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PŘEHLED SOCIÁLNÍCH SLUŽEB PRO RODINY S DĚTMI – TERÉNNÍ FORMA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terénní forma služby pokryta na celém území ORP Luhačovice – intervenční centrum, krizová pomoc, raná péče, sociálně aktivizační služby pro rodiny s dětmi a sociální poradenství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525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-2" y="1"/>
          <a:ext cx="9144003" cy="6857998"/>
        </p:xfrm>
        <a:graphic>
          <a:graphicData uri="http://schemas.openxmlformats.org/drawingml/2006/table">
            <a:tbl>
              <a:tblPr/>
              <a:tblGrid>
                <a:gridCol w="178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5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45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SOCIÁLNÍ SLUŽBY PRO RODINY S DĚTMI – terénní forma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9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POSKYTOVATEL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DRUH SLUŽBY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SOCIÁLNÍ SLUŽBY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FORMA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IDENTIFIK. SSL.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ÚZEMÍ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2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Centrum poradenství pro rodinné a partnerské vztahy, příspěvková organizace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Intervenční centra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Centrum poradenství pro rodinné a partnerské vztahy, příspěvková organizace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1831726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 ORP Luhačovice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Sociální poradenství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5261987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Dětské centrum Zlín, příspěvková organizace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Krizová pomoc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Krizová pomoc Dětského centra Zlín, p.o.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9160187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 ORP Luhačovice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2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Sociálně aktivizační služby pro rodiny s dětmi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Sociálně aktivizační služby pro rodiny s dětmi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2919461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9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Centrum pro dětský sluch Tamtam, o.p.s.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Raná péče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Raná péče pro Moravu a Slezsko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7118025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 ORP Luhačovice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9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Středisko rané péče EDUCO Zlín z.s.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Raná péče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Středisko rané péče EDUCO Zlín z.s.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5397990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 ORP Luhačovice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9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Středisko rané péče SPRP, pobočka Brno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Raná péče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Středisko rané péče SPRP, pobočka Brno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4123958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 ORP Luhačovice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0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Za sklem o.s.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Sociálně aktivizační služby pro rodiny s dětmi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Vzdělávací a aktivizační centrum pro rodiny s dětmi s PAS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7560110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 ORP Luhačovice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1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Sociální poradenství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3433603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SOCIÁLNÍ SLUŽBY PRO RODINY S DĚTMI – AMBULANTNÍ FORMA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ambulantní formu služby zabezpečují dvě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nízkoprahová</a:t>
            </a:r>
            <a:r>
              <a:rPr lang="cs-CZ" dirty="0">
                <a:latin typeface="Arial" pitchFamily="34" charset="0"/>
                <a:cs typeface="Arial" pitchFamily="34" charset="0"/>
              </a:rPr>
              <a:t> zařízení pro děti a mládež ve městě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Slavičín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42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474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SOCIÁLNÍ SLUŽBY PRO RODINY S DĚTMI – ambulantní forma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1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POSKYTOVATEL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DRUH SLUŽBY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SOCIÁLNÍ SLUŽBY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FORMA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IDENTIFIK. SSL.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ÚZEMÍ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7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R-Ego, z.s.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Nízkoprahová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zařízení pro děti a mládež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R-Ego, z.s.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Ambulantní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4474775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Slavičín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3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Vzdělávací, sociální a kulturní středisko při Nadaci Jana Pivečky, o.p.s.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Nízkoprahová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zařízení pro děti a mládež</a:t>
                      </a:r>
                    </a:p>
                  </a:txBody>
                  <a:tcPr marL="5992" marR="5992" marT="599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Nízkoprahové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zařízení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KamPak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?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Ambulantní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4607883</a:t>
                      </a: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Slavičín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SOCIÁLNÍ SLUŽBY PRO RODINY S DĚTMI – POBYTOVÁ FORMA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pobytová forma služby na území ORP Luhačovice není dostupná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PŘEHLED KONTAKTŮ NA POSKYTOVATELE SOCIÁLNÍCH SLUŽEB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celkem 20 poskytovatelů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soc</a:t>
            </a:r>
            <a:r>
              <a:rPr lang="cs-CZ" dirty="0">
                <a:latin typeface="Arial" pitchFamily="34" charset="0"/>
                <a:cs typeface="Arial" pitchFamily="34" charset="0"/>
              </a:rPr>
              <a:t>. služeb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kontakt – poskytovatel, adresa, telefon, email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PŘEHLED DALŠÍCH POSKYTOVATELŮ SOCIÁLNÍCH SLUŽEB PODÍLEJÍCÍCH SE NA KPSS ORP LUHAČOVICE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další poskytovatelé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soc</a:t>
            </a:r>
            <a:r>
              <a:rPr lang="cs-CZ" dirty="0">
                <a:latin typeface="Arial" pitchFamily="34" charset="0"/>
                <a:cs typeface="Arial" pitchFamily="34" charset="0"/>
              </a:rPr>
              <a:t>. služeb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 Andělé Stromu života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PAHOP, zdravotní ústav paliativní a hospicové péče, z.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ú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Společnost Podané ruce, o. p. s.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75073"/>
              </p:ext>
            </p:extLst>
          </p:nvPr>
        </p:nvGraphicFramePr>
        <p:xfrm>
          <a:off x="0" y="-127214"/>
          <a:ext cx="9144000" cy="6985214"/>
        </p:xfrm>
        <a:graphic>
          <a:graphicData uri="http://schemas.openxmlformats.org/drawingml/2006/table">
            <a:tbl>
              <a:tblPr/>
              <a:tblGrid>
                <a:gridCol w="2071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7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9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DALŠÍ POSKYTOVATELÉ SOCIÁLNÍCH SLUŽEB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8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POSKYTOVATEL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SOCIÁLNÍ SLUŽBY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FORMA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KONTAKTNÍ OSOBA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Strom života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Mobilní hospic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Martin Šimák, tel: 731 439 965,              email: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simak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@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zivotastrom.cz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                web: www.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zivotastrom.cz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5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Odlehčovací služba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8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PAHOP,                        zdravotní ústav paliativní a hospicové péče, z. 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ú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Mobilní hospic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Mgr. Helena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Schwarczova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                         tel: 775 744 588,                                            email: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h.schwarczova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@centrum-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pahop.cz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              web: www.centrum-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pahop.cz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Odlehčovací služba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58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Společnost podané ruce o. p. s.</a:t>
                      </a:r>
                    </a:p>
                  </a:txBody>
                  <a:tcPr marL="6791" marR="6791" marT="67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Centrum komplexní péče ve Zlínském kraji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Mgr. Jarmila Krajčová, tel: 777 478 088, email: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gambling.zk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@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</a:p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web: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58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Terénní programy ve Zlíně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terénní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Bc. Ondřej Mikulášek, tel: 774 256 510, email: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street.zl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@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</a:p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web: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58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Kontaktní centrum ve Zlíně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ambulantní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Mgr. Kateřina Maděrová, tel: 774 256 540, email: kcentrum.zl@podaneruce.cz, </a:t>
                      </a:r>
                    </a:p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web: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76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Terapeutické centrum ve Zlínském kraji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ambulantní</a:t>
                      </a: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Mgr. Gabriela Kosíková, tel: 778 417 681, email: terapie.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zk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@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</a:p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web: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podaneruce.cz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1" marR="6791" marT="67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88596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Vytvoření komunitního plánu na území ORP Luhačovice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786742" cy="1752600"/>
          </a:xfrm>
        </p:spPr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CZ.03.2.63/0.0/0.0/16_063/0006588</a:t>
            </a:r>
          </a:p>
        </p:txBody>
      </p:sp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714356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RIZIKOVÉ OBLASTI ROZVOJE SOCIÁLNÍCH SLUŽEB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nedostatek financí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Oblasti: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odborné sociální poradenství,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sociální péče,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sociální prevence,</a:t>
            </a:r>
          </a:p>
          <a:p>
            <a:pPr lvl="1"/>
            <a:r>
              <a:rPr lang="cs-CZ" dirty="0">
                <a:latin typeface="Arial" pitchFamily="34" charset="0"/>
                <a:cs typeface="Arial" pitchFamily="34" charset="0"/>
              </a:rPr>
              <a:t>nespecifikovaná.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ODBORNÉ SOCIÁLNÍ PORADENSTVÍ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nedostupnost dluhové poradny a občanské poradny (od r. 2019 ve městě Slavičín zřízeno odborné sociální poradenství, ambulantní a terénní forma (Vzdělávací, sociální a kulturní středisko při Nadaci Jana Pivečky, o. p. s.)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SOCIÁLNÍ PÉČE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nedostatečná lokální dostupnost sociálních služeb a nedostatečná kapacita stávajících sociálních služeb (nejsou zajišťovány např. odlehčovací služby, domovy se zvláštním režimem, domovy pro osoby se zdravotním postižením, sociální rehabilitace, sociálně terapeutická dílna)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SOCIÁLNÍ PREVENCE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nedostatek sociálních služeb (ve městě Luhačovice chybí nízkoprahové zařízení pro děti a mládež, nejsou zajištěny terénní služby pro uživatele drog a jejich rodiny)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OBLAST NESPECIFIKOVANÁ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nedostatek dětských psychologů, psychiatrů a psychoterapeutů,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rozšíření ÚP ČR ve městě Luhačovice (státní sociální podpora, oblast zprostředkování zaměstnání),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nedostatečná občanská vybavenost (špatný stav chodníků, nedostatek parkovacích míst),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OBLAST NESPECIFIKOVANÁ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nedostatečná informovanost o sociálních službách (Přehled aktérů sítě služeb pro ohrožené děti a jejich rodiny v ORP Luhačovice, Katalog poskytovatelů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ssl</a:t>
            </a:r>
            <a:r>
              <a:rPr lang="cs-CZ" dirty="0">
                <a:latin typeface="Arial" pitchFamily="34" charset="0"/>
                <a:cs typeface="Arial" pitchFamily="34" charset="0"/>
              </a:rPr>
              <a:t>. ORP Luhačovice)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ZDROJE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Zlínský kraj, Mapy sociálních služeb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Katalog sociálních služeb ve Zlínském kraji (www.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socialnisluzbyzk.cz</a:t>
            </a:r>
            <a:r>
              <a:rPr lang="cs-CZ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Registr poskytovatelů sociálních služeb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Poskytovatelé sociálních služeb</a:t>
            </a:r>
            <a:endParaRPr lang="cs-CZ" dirty="0"/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999DA-0A2D-4AC0-999B-BEF55B3E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A06842-2914-442B-98F3-EDC7E66E0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Mgr. Pavlína Stolaříková</a:t>
            </a:r>
          </a:p>
          <a:p>
            <a:pPr marL="0" indent="0" algn="ctr">
              <a:buNone/>
            </a:pPr>
            <a:r>
              <a:rPr lang="cs-CZ" i="1" dirty="0"/>
              <a:t>koordinátorka </a:t>
            </a:r>
          </a:p>
          <a:p>
            <a:pPr marL="0" indent="0" algn="ctr">
              <a:buNone/>
            </a:pPr>
            <a:r>
              <a:rPr lang="cs-CZ" i="1" dirty="0"/>
              <a:t>komunitního plánování sociálních služeb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tel. 721 942 163</a:t>
            </a:r>
          </a:p>
          <a:p>
            <a:pPr marL="0" indent="0" algn="ctr">
              <a:buNone/>
            </a:pPr>
            <a:r>
              <a:rPr lang="cs-CZ" dirty="0"/>
              <a:t>email: stolarikova@mesto.luhacovice.cz</a:t>
            </a:r>
          </a:p>
        </p:txBody>
      </p:sp>
      <p:pic>
        <p:nvPicPr>
          <p:cNvPr id="4" name="Picture 2" descr="W:\PUBLICITA\VIZUÁLNÍ_IDENTITA\loga\OPZ\logo_OPZ_barevne.jpg">
            <a:extLst>
              <a:ext uri="{FF2B5EF4-FFF2-40B4-BE49-F238E27FC236}">
                <a16:creationId xmlns:a16="http://schemas.microsoft.com/office/drawing/2014/main" id="{94EAED03-D0AC-4524-96A1-8B4D63CCF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>
            <a:extLst>
              <a:ext uri="{FF2B5EF4-FFF2-40B4-BE49-F238E27FC236}">
                <a16:creationId xmlns:a16="http://schemas.microsoft.com/office/drawing/2014/main" id="{F0559617-E2E7-4944-BCDA-C86AD0B98C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3132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sz="6600" b="1" dirty="0"/>
              <a:t>Děkujeme </a:t>
            </a:r>
          </a:p>
          <a:p>
            <a:pPr algn="ctr">
              <a:buNone/>
            </a:pPr>
            <a:r>
              <a:rPr lang="cs-CZ" sz="6600" b="1" dirty="0"/>
              <a:t>za spolupráci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sz="5400" b="1" dirty="0">
                <a:latin typeface="Arial" panose="020B0604020202020204" pitchFamily="34" charset="0"/>
                <a:cs typeface="Arial" panose="020B0604020202020204" pitchFamily="34" charset="0"/>
              </a:rPr>
              <a:t>ANALÝZA POSYTOVATELŮ SOCIÁLNÍCH SLUŽEB</a:t>
            </a:r>
          </a:p>
          <a:p>
            <a:pPr algn="ctr">
              <a:buNone/>
            </a:pP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sz="5400" b="1" dirty="0">
                <a:latin typeface="Arial" panose="020B0604020202020204" pitchFamily="34" charset="0"/>
                <a:cs typeface="Arial" panose="020B0604020202020204" pitchFamily="34" charset="0"/>
              </a:rPr>
              <a:t>ORP LUHAČOVICE</a:t>
            </a:r>
          </a:p>
          <a:p>
            <a:pPr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OBSAH: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síť poskytovatelů sociálních služeb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sociální služby poskytované na území ORP Luhačovice:</a:t>
            </a:r>
          </a:p>
          <a:p>
            <a:pPr lvl="1" algn="just"/>
            <a:r>
              <a:rPr lang="cs-CZ" dirty="0">
                <a:latin typeface="Arial" pitchFamily="34" charset="0"/>
                <a:cs typeface="Arial" pitchFamily="34" charset="0"/>
              </a:rPr>
              <a:t>osoby se zdravotním postižením a senioři (terénní a pobytové služby),</a:t>
            </a:r>
          </a:p>
          <a:p>
            <a:pPr lvl="1" algn="just"/>
            <a:r>
              <a:rPr lang="cs-CZ" dirty="0">
                <a:latin typeface="Arial" pitchFamily="34" charset="0"/>
                <a:cs typeface="Arial" pitchFamily="34" charset="0"/>
              </a:rPr>
              <a:t>rodiny s dětmi a osoby ohrožené sociálně patologickými jevy (terénní a ambulantní forma),</a:t>
            </a:r>
          </a:p>
          <a:p>
            <a:pPr lvl="1" algn="just"/>
            <a:r>
              <a:rPr lang="cs-CZ" dirty="0">
                <a:latin typeface="Arial" pitchFamily="34" charset="0"/>
                <a:cs typeface="Arial" pitchFamily="34" charset="0"/>
              </a:rPr>
              <a:t>kapacita,</a:t>
            </a:r>
          </a:p>
          <a:p>
            <a:pPr lvl="1" algn="just"/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65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OBSAH: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přehled kontaktů na poskytovatele sociálních služeb na území ORP Luhačovice,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přehled dalších poskytovatelů sociálních služeb podílejících se na KPSS ORP Luhačovice,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rizikové oblasti rozvoje sociálních služeb na území ORP Luhačovice.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65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SÍŤ POSKYTOVATELŮ SOCIÁLNÍCH SLUŽEB ORP LUHAČOVICE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nejvíce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služeb poskytováno ve městě Luhačovice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Slavičín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ostatní obce – zajištěny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služby terénní formou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pokryty základní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služby – pečovatelská služba, centrum denních služeb, denní stacionář, osobní asistence,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nízkoprahové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zařízení pro děti a mládež (NZDM), domov pro seniory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PŘEHLED SOCIÁLNÍCH SLUŽEB PRO OSOBY SE ZDRAVOTNÍM POSTIŽENÍM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všechny formy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služeb (pobytová, ambulantní, terénní)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pobytová forma – chráněné bydlení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ambulantní forma – centrum denních služeb, denní stacionář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terénní forma – osobní asistence, pečovatelská služba, sociálně aktivizační služby pro seniory a osoby se zdravotním postižením, sociální poradenství, sociální rehabilitace a tlumočnické služby</a:t>
            </a: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225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EB49EC6-83A1-4427-BCC0-8B1F03321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7321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777966C-7908-4C9D-8CAE-68A763C14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1208"/>
            <a:ext cx="9143999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8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PŘEHLED SOCIÁLNÍCH SLUŽEB PRO SENIORY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všechny formy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služeb (pobytová, ambulantní, terénní)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ambulantní forma – denní stacionář, pečovatelská služba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terénní forma – osobní asistence, pečovatelská služba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pobytová forma – domov pro seniory, soc. služby poskytované ve zdravotnických zařízeních lůžkové péče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2" descr="F:\KPSS\KPSS ORP Luhačovice\Logo\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642918"/>
            <a:ext cx="661989" cy="752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772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1368</Words>
  <Application>Microsoft Office PowerPoint</Application>
  <PresentationFormat>Předvádění na obrazovce (4:3)</PresentationFormat>
  <Paragraphs>232</Paragraphs>
  <Slides>28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Motiv sady Office</vt:lpstr>
      <vt:lpstr>Acrobat Document</vt:lpstr>
      <vt:lpstr>Prezentace aplikace PowerPoint</vt:lpstr>
      <vt:lpstr>Vytvoření komunitního plánu na území ORP Luhačovice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Stolaříková Pavlína</cp:lastModifiedBy>
  <cp:revision>76</cp:revision>
  <dcterms:created xsi:type="dcterms:W3CDTF">2015-05-26T11:30:55Z</dcterms:created>
  <dcterms:modified xsi:type="dcterms:W3CDTF">2019-04-08T12:38:54Z</dcterms:modified>
</cp:coreProperties>
</file>